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A488322-F2BA-4B5B-9748-0D474271808F}" styleName="Medium Style 3 - 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9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D966D0-2110-4288-AF4A-4C067F08597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7EEFA01-8DD8-4315-BC87-21E13062CF9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74FC6D-0966-49B4-942F-C91CBFBB53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C9D3C4-03C6-4DBA-84A9-261DC8CF2B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AEF73D-8570-4DFC-AFA7-9CA06A9CBE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05877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77EDDC-38E3-4E19-A4E1-57C5DAD462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5C318C4-C14C-49E8-B3A3-DFA92F55CB6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2E72A5-B37C-4970-A3AF-536A3C5F19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34110CA-50E9-4D28-8A71-17B9A28537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544E29-22F2-42A9-A8D7-B8E9F8D2BC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1482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1C0B6CD-F6AC-4278-AFDD-03E1A29A11E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FE1AAE2-02F7-479E-ACBF-AC5A7BC58D3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D69AE4-673A-4144-B349-6D5E1E968A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4A3EAC1-CA0B-4C4C-8C14-D5DB493A30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7B3309-F78E-4E64-96C4-C5030AC13A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20970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B7BABC-A9BA-4FCC-BEDA-5A81C32BB8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06130D5-5378-47B4-8A70-2A2B053153A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198B0FC-09B5-423B-AE27-87D190D2E9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70218D3-A9DE-4BFB-A7FD-1B7FA85062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279D35-8A48-40FB-86F7-FA8A491758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06922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791D44-158E-4DB4-8B51-A18CD1C98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B8DBC3-0211-4F03-9D91-9F578D7CBD5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D55D63-7303-4952-BDB3-F340317892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1401A8-9142-4C1B-967B-012840073C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262216-0916-413B-BDAA-A8418625C5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926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5F5F2D-3170-4446-B43D-D828A00A97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D05C7D-CA97-492D-9878-0A9B7F97E57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A2A4863-5CC2-4250-88CC-813D8D5E651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8E3757B-DF32-49C5-8B03-08DBFC9D28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FFDE4BD-0171-4367-913B-197C820449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23FE91-04D1-4294-A468-D7E2EBFDBE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27136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221040-D458-44D7-A0C0-89BF1B080D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57BDC5B-F25B-4817-839B-1BB74D7EB3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A49857C-5898-4BEE-9926-C9DE14B2821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14CF57E-9B30-4D42-914B-FBBB28F20CA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A5D7093-F2A0-4A15-B719-9F43A67019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DA2DEC8-F8F6-439D-990F-4EB532FEA6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A071D0-2543-4745-80B4-6D961F81BF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BB0CDC-B912-4723-AB02-B7BD0F5BE7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85031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3E1290-61DC-45E6-90DF-C939209FAE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98FD01D-C31B-4C14-B089-70C2C7CCCD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5C4BACA-7307-4B82-B08D-FA705AB0B1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A8FF0F8-FFDC-4361-A765-7E324CA34B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11556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7B4747C-37A1-489E-863D-3501EE7ACA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5F33DB9-1396-470D-8D84-8B9246FA30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47B0CA2-5B8C-4CBC-9DFA-AA7798001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3974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8AE548-19CC-4DE3-B6F2-9BCBA907A3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5F6A94-9AB4-4942-9ABA-86E3D56EC5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77C73D6-B29C-4D61-94E9-D1898A02EB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BF8B612-3176-4E9F-B06C-D2C3A0E009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E2652EC-3294-4247-B85E-6F003664B6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413792F-3FEF-4593-810C-6BC685A78F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430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597735-FD5C-4FB3-BB23-C9E8C73BEB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FA25E35-78E8-4553-9860-E8C8D16EC2E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3D00E3D-F9B8-4A01-9F71-4F020E49CC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FD208D0-9605-4006-938E-3CBCA87493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464CCE0-8EF4-4FAB-8091-6BF913D90B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C95E696-D878-4D3C-9C49-E18AF7B138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4657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3642665-2219-468C-B513-1286D3D286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A703148-91DB-40BF-9F80-F7898ED402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DC0681-96E2-4F1D-AFD5-C980CE15369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3B64B2-0DF7-416B-AEDD-BF4127E7F994}" type="datetimeFigureOut">
              <a:rPr lang="en-US" smtClean="0"/>
              <a:t>12/14/2019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7A5D7C-6828-4328-A95F-192C323AB5F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D222FB-5AC7-4F1E-8CCE-0100F181375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2F6D8A-7A47-4A54-AF0E-3F9871AD7A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6037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27892E-1DA7-4FD7-92E4-1C3547B016C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r-HR" dirty="0"/>
              <a:t>IGRA ASOCIJACIJA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DA66140-5E1E-4684-8DAC-9D13356F52F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89992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07123167-CD08-4FC8-9F28-BF16A333129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4095955"/>
              </p:ext>
            </p:extLst>
          </p:nvPr>
        </p:nvGraphicFramePr>
        <p:xfrm>
          <a:off x="0" y="0"/>
          <a:ext cx="12192000" cy="6858000"/>
        </p:xfrm>
        <a:graphic>
          <a:graphicData uri="http://schemas.openxmlformats.org/drawingml/2006/table">
            <a:tbl>
              <a:tblPr firstRow="1" bandRow="1">
                <a:tableStyleId>{22838BEF-8BB2-4498-84A7-C5851F593DF1}</a:tableStyleId>
              </a:tblPr>
              <a:tblGrid>
                <a:gridCol w="6096000">
                  <a:extLst>
                    <a:ext uri="{9D8B030D-6E8A-4147-A177-3AD203B41FA5}">
                      <a16:colId xmlns:a16="http://schemas.microsoft.com/office/drawing/2014/main" val="1990097710"/>
                    </a:ext>
                  </a:extLst>
                </a:gridCol>
                <a:gridCol w="6096000">
                  <a:extLst>
                    <a:ext uri="{9D8B030D-6E8A-4147-A177-3AD203B41FA5}">
                      <a16:colId xmlns:a16="http://schemas.microsoft.com/office/drawing/2014/main" val="1825170616"/>
                    </a:ext>
                  </a:extLst>
                </a:gridCol>
              </a:tblGrid>
              <a:tr h="1371600">
                <a:tc>
                  <a:txBody>
                    <a:bodyPr/>
                    <a:lstStyle/>
                    <a:p>
                      <a:pPr algn="just"/>
                      <a:endParaRPr lang="hr-HR" sz="3200" dirty="0"/>
                    </a:p>
                    <a:p>
                      <a:pPr algn="just"/>
                      <a:r>
                        <a:rPr lang="hr-HR" sz="3200" dirty="0"/>
                        <a:t>                       LIJEPO</a:t>
                      </a:r>
                      <a:endParaRPr lang="en-US" sz="3200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hr-HR" sz="3200" dirty="0"/>
                    </a:p>
                    <a:p>
                      <a:r>
                        <a:rPr lang="hr-HR" sz="3200" dirty="0"/>
                        <a:t>                    PROSJEČNO</a:t>
                      </a:r>
                      <a:endParaRPr lang="en-US" sz="3200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300416"/>
                  </a:ext>
                </a:extLst>
              </a:tr>
              <a:tr h="1371600">
                <a:tc>
                  <a:txBody>
                    <a:bodyPr/>
                    <a:lstStyle/>
                    <a:p>
                      <a:pPr algn="just"/>
                      <a:endParaRPr lang="hr-HR" sz="3200" dirty="0"/>
                    </a:p>
                    <a:p>
                      <a:pPr algn="just"/>
                      <a:r>
                        <a:rPr lang="hr-HR" sz="3200" b="1" dirty="0"/>
                        <a:t>                       TOPLO</a:t>
                      </a:r>
                      <a:endParaRPr lang="en-US" sz="3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hr-HR" sz="3200" dirty="0"/>
                    </a:p>
                    <a:p>
                      <a:r>
                        <a:rPr lang="hr-HR" sz="3200" dirty="0"/>
                        <a:t>                    </a:t>
                      </a:r>
                      <a:r>
                        <a:rPr lang="hr-HR" sz="3200" b="1" dirty="0"/>
                        <a:t>PUSTINJSKA</a:t>
                      </a:r>
                      <a:endParaRPr lang="en-US" sz="3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9331167"/>
                  </a:ext>
                </a:extLst>
              </a:tr>
              <a:tr h="1371600">
                <a:tc>
                  <a:txBody>
                    <a:bodyPr/>
                    <a:lstStyle/>
                    <a:p>
                      <a:pPr algn="just"/>
                      <a:endParaRPr lang="hr-HR" sz="3200" dirty="0"/>
                    </a:p>
                    <a:p>
                      <a:pPr algn="just"/>
                      <a:r>
                        <a:rPr lang="hr-HR" sz="3200" dirty="0"/>
                        <a:t>                     </a:t>
                      </a:r>
                      <a:r>
                        <a:rPr lang="hr-HR" sz="3200" b="1" dirty="0"/>
                        <a:t>TRENUTNO</a:t>
                      </a:r>
                      <a:endParaRPr lang="en-US" sz="3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hr-HR" sz="3200" dirty="0"/>
                    </a:p>
                    <a:p>
                      <a:r>
                        <a:rPr lang="hr-HR" sz="3200" dirty="0"/>
                        <a:t>                     </a:t>
                      </a:r>
                      <a:r>
                        <a:rPr lang="hr-HR" sz="3200" b="1" dirty="0"/>
                        <a:t>PRAŠUMSKA</a:t>
                      </a:r>
                      <a:endParaRPr lang="en-US" sz="3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99998495"/>
                  </a:ext>
                </a:extLst>
              </a:tr>
              <a:tr h="1371600">
                <a:tc>
                  <a:txBody>
                    <a:bodyPr/>
                    <a:lstStyle/>
                    <a:p>
                      <a:pPr algn="just"/>
                      <a:endParaRPr lang="hr-HR" sz="3200" dirty="0"/>
                    </a:p>
                    <a:p>
                      <a:pPr algn="just"/>
                      <a:r>
                        <a:rPr lang="hr-HR" sz="3200" dirty="0"/>
                        <a:t>                      </a:t>
                      </a:r>
                      <a:r>
                        <a:rPr lang="hr-HR" sz="3200" b="1" dirty="0"/>
                        <a:t>KIŠOVITO</a:t>
                      </a:r>
                      <a:endParaRPr lang="en-US" sz="3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hr-HR" sz="3200" dirty="0"/>
                    </a:p>
                    <a:p>
                      <a:r>
                        <a:rPr lang="hr-HR" sz="3200" dirty="0"/>
                        <a:t>                      </a:t>
                      </a:r>
                      <a:r>
                        <a:rPr lang="hr-HR" sz="3200" b="1" dirty="0"/>
                        <a:t>UMJERENA</a:t>
                      </a:r>
                      <a:endParaRPr lang="en-US" sz="3200" b="1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46153207"/>
                  </a:ext>
                </a:extLst>
              </a:tr>
              <a:tr h="1371600">
                <a:tc>
                  <a:txBody>
                    <a:bodyPr/>
                    <a:lstStyle/>
                    <a:p>
                      <a:endParaRPr lang="hr-HR" dirty="0"/>
                    </a:p>
                    <a:p>
                      <a:r>
                        <a:rPr lang="hr-HR" sz="3600" b="1" dirty="0"/>
                        <a:t>                    VRIJEME</a:t>
                      </a:r>
                      <a:endParaRPr lang="en-US" sz="3600" b="1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hr-HR" dirty="0"/>
                    </a:p>
                    <a:p>
                      <a:r>
                        <a:rPr lang="hr-HR" sz="3600" b="1" dirty="0"/>
                        <a:t>                       KLIMA</a:t>
                      </a:r>
                      <a:endParaRPr lang="en-US" sz="3600" b="1" dirty="0"/>
                    </a:p>
                  </a:txBody>
                  <a:tcP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84454206"/>
                  </a:ext>
                </a:extLst>
              </a:tr>
            </a:tbl>
          </a:graphicData>
        </a:graphic>
      </p:graphicFrame>
      <p:sp>
        <p:nvSpPr>
          <p:cNvPr id="40" name="Rectangle 39">
            <a:extLst>
              <a:ext uri="{FF2B5EF4-FFF2-40B4-BE49-F238E27FC236}">
                <a16:creationId xmlns:a16="http://schemas.microsoft.com/office/drawing/2014/main" id="{AB34658D-EE0B-4546-AAE9-D067AA958E42}"/>
              </a:ext>
            </a:extLst>
          </p:cNvPr>
          <p:cNvSpPr/>
          <p:nvPr/>
        </p:nvSpPr>
        <p:spPr>
          <a:xfrm>
            <a:off x="0" y="0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/>
              <a:t>A1</a:t>
            </a:r>
            <a:endParaRPr lang="en-US" sz="3200" b="1" dirty="0"/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5B75E2F9-CB3D-4870-8939-BE56D473F151}"/>
              </a:ext>
            </a:extLst>
          </p:cNvPr>
          <p:cNvSpPr/>
          <p:nvPr/>
        </p:nvSpPr>
        <p:spPr>
          <a:xfrm>
            <a:off x="0" y="1362974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/>
              <a:t>A2</a:t>
            </a:r>
            <a:endParaRPr lang="en-US" sz="3200" b="1" dirty="0"/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A5DB9184-44C4-4F8F-879C-7DD00C45EEEF}"/>
              </a:ext>
            </a:extLst>
          </p:cNvPr>
          <p:cNvSpPr/>
          <p:nvPr/>
        </p:nvSpPr>
        <p:spPr>
          <a:xfrm>
            <a:off x="0" y="2725948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/>
              <a:t>A3</a:t>
            </a:r>
            <a:endParaRPr lang="en-US" sz="3200" b="1" dirty="0"/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2BC55486-DD27-464A-A05D-E4CB900869AF}"/>
              </a:ext>
            </a:extLst>
          </p:cNvPr>
          <p:cNvSpPr/>
          <p:nvPr/>
        </p:nvSpPr>
        <p:spPr>
          <a:xfrm>
            <a:off x="0" y="4088922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/>
              <a:t>A4</a:t>
            </a:r>
            <a:endParaRPr lang="en-US" sz="3200" b="1" dirty="0"/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D74FC819-FCFE-4EF3-90AD-14FDEF15EA81}"/>
              </a:ext>
            </a:extLst>
          </p:cNvPr>
          <p:cNvSpPr/>
          <p:nvPr/>
        </p:nvSpPr>
        <p:spPr>
          <a:xfrm>
            <a:off x="0" y="5451896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/>
              <a:t>KONAČNO RJEŠENJE</a:t>
            </a:r>
            <a:endParaRPr lang="en-US" sz="3200" b="1" dirty="0"/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78E25D2B-B6B9-4246-80F1-B586908851CB}"/>
              </a:ext>
            </a:extLst>
          </p:cNvPr>
          <p:cNvSpPr/>
          <p:nvPr/>
        </p:nvSpPr>
        <p:spPr>
          <a:xfrm>
            <a:off x="6096000" y="0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/>
              <a:t>B1</a:t>
            </a:r>
            <a:endParaRPr lang="en-US" sz="3200" b="1" dirty="0"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6CD9FC5F-B6B3-4648-8E84-C0300561091C}"/>
              </a:ext>
            </a:extLst>
          </p:cNvPr>
          <p:cNvSpPr/>
          <p:nvPr/>
        </p:nvSpPr>
        <p:spPr>
          <a:xfrm>
            <a:off x="6096000" y="1362974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/>
              <a:t>B2</a:t>
            </a:r>
            <a:endParaRPr lang="en-US" sz="3200" b="1" dirty="0"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63F9607D-ED82-4D13-9FA1-974ACD6E822A}"/>
              </a:ext>
            </a:extLst>
          </p:cNvPr>
          <p:cNvSpPr/>
          <p:nvPr/>
        </p:nvSpPr>
        <p:spPr>
          <a:xfrm>
            <a:off x="6096000" y="2725948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/>
              <a:t>B3</a:t>
            </a:r>
            <a:endParaRPr lang="en-US" sz="3200" b="1" dirty="0"/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1EF5A123-3C5A-4FA1-9E79-C49D12A1BE6C}"/>
              </a:ext>
            </a:extLst>
          </p:cNvPr>
          <p:cNvSpPr/>
          <p:nvPr/>
        </p:nvSpPr>
        <p:spPr>
          <a:xfrm>
            <a:off x="6096000" y="4088922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 dirty="0"/>
              <a:t>B4</a:t>
            </a:r>
            <a:endParaRPr lang="en-US" sz="3200" b="1" dirty="0"/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5F7B147C-B05B-4A62-9EC5-F16CD841D401}"/>
              </a:ext>
            </a:extLst>
          </p:cNvPr>
          <p:cNvSpPr/>
          <p:nvPr/>
        </p:nvSpPr>
        <p:spPr>
          <a:xfrm>
            <a:off x="6096000" y="5451896"/>
            <a:ext cx="6096000" cy="13629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hr-HR" sz="3200" b="1"/>
              <a:t>KONAČNO RJEŠENJE</a:t>
            </a:r>
            <a:endParaRPr 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7510063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4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" dur="1000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0"/>
                  </p:tgtEl>
                </p:cond>
              </p:nextCondLst>
            </p:seq>
            <p:seq concurrent="1" nextAc="seek">
              <p:cTn id="10" restart="whenNotActive" fill="hold" evtFilter="cancelBubble" nodeType="interactiveSeq">
                <p:stCondLst>
                  <p:cond evt="onClick" delay="0">
                    <p:tgtEl>
                      <p:spTgt spid="4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" fill="hold">
                      <p:stCondLst>
                        <p:cond delay="0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1"/>
                  </p:tgtEl>
                </p:cond>
              </p:nextCondLst>
            </p:seq>
            <p:seq concurrent="1" nextAc="seek">
              <p:cTn id="18" restart="whenNotActive" fill="hold" evtFilter="cancelBubble" nodeType="interactiveSeq">
                <p:stCondLst>
                  <p:cond evt="onClick" delay="0">
                    <p:tgtEl>
                      <p:spTgt spid="4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" fill="hold">
                      <p:stCondLst>
                        <p:cond delay="0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2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2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4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0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1000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3"/>
                  </p:tgtEl>
                </p:cond>
              </p:nextCondLst>
            </p:seq>
            <p:seq concurrent="1" nextAc="seek">
              <p:cTn id="34" restart="whenNotActive" fill="hold" evtFilter="cancelBubble" nodeType="interactiveSeq">
                <p:stCondLst>
                  <p:cond evt="onClick" delay="0">
                    <p:tgtEl>
                      <p:spTgt spid="4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5" fill="hold">
                      <p:stCondLst>
                        <p:cond delay="0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8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" dur="1000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4"/>
                  </p:tgtEl>
                </p:cond>
              </p:nextCondLst>
            </p:seq>
            <p:seq concurrent="1" nextAc="seek">
              <p:cTn id="42" restart="whenNotActive" fill="hold" evtFilter="cancelBubble" nodeType="interactiveSeq">
                <p:stCondLst>
                  <p:cond evt="onClick" delay="0">
                    <p:tgtEl>
                      <p:spTgt spid="4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3" fill="hold">
                      <p:stCondLst>
                        <p:cond delay="0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46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1000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5"/>
                  </p:tgtEl>
                </p:cond>
              </p:nextCondLst>
            </p:seq>
            <p:seq concurrent="1" nextAc="seek">
              <p:cTn id="50" restart="whenNotActive" fill="hold" evtFilter="cancelBubble" nodeType="interactiveSeq">
                <p:stCondLst>
                  <p:cond evt="onClick" delay="0">
                    <p:tgtEl>
                      <p:spTgt spid="4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1" fill="hold">
                      <p:stCondLst>
                        <p:cond delay="0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4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1000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6"/>
                  </p:tgtEl>
                </p:cond>
              </p:nextCondLst>
            </p:seq>
            <p:seq concurrent="1" nextAc="seek">
              <p:cTn id="58" restart="whenNotActive" fill="hold" evtFilter="cancelBubble" nodeType="interactiveSeq">
                <p:stCondLst>
                  <p:cond evt="onClick" delay="0">
                    <p:tgtEl>
                      <p:spTgt spid="4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9" fill="hold">
                      <p:stCondLst>
                        <p:cond delay="0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2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3" dur="1000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7"/>
                  </p:tgtEl>
                </p:cond>
              </p:nextCondLst>
            </p:seq>
            <p:seq concurrent="1" nextAc="seek">
              <p:cTn id="66" restart="whenNotActive" fill="hold" evtFilter="cancelBubble" nodeType="interactiveSeq">
                <p:stCondLst>
                  <p:cond evt="onClick" delay="0">
                    <p:tgtEl>
                      <p:spTgt spid="4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7" fill="hold">
                      <p:stCondLst>
                        <p:cond delay="0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0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1000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8"/>
                  </p:tgtEl>
                </p:cond>
              </p:nextCondLst>
            </p:seq>
            <p:seq concurrent="1" nextAc="seek">
              <p:cTn id="74" restart="whenNotActive" fill="hold" evtFilter="cancelBubble" nodeType="interactiveSeq">
                <p:stCondLst>
                  <p:cond evt="onClick" delay="0">
                    <p:tgtEl>
                      <p:spTgt spid="5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5" fill="hold">
                      <p:stCondLst>
                        <p:cond delay="0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42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8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9" dur="10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1"/>
                  </p:tgtEl>
                </p:cond>
              </p:nextCondLst>
            </p:seq>
          </p:childTnLst>
        </p:cTn>
      </p:par>
    </p:tnLst>
    <p:bldLst>
      <p:bldP spid="40" grpId="0" animBg="1"/>
      <p:bldP spid="41" grpId="0" animBg="1"/>
      <p:bldP spid="42" grpId="0" animBg="1"/>
      <p:bldP spid="43" grpId="0" animBg="1"/>
      <p:bldP spid="44" grpId="0" animBg="1"/>
      <p:bldP spid="45" grpId="0" animBg="1"/>
      <p:bldP spid="46" grpId="0" animBg="1"/>
      <p:bldP spid="47" grpId="0" animBg="1"/>
      <p:bldP spid="48" grpId="0" animBg="1"/>
      <p:bldP spid="51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</TotalTime>
  <Words>34</Words>
  <Application>Microsoft Office PowerPoint</Application>
  <PresentationFormat>Widescreen</PresentationFormat>
  <Paragraphs>31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IGRA ASOCIJACIJA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IGRA ASOCIJACIJA</dc:title>
  <dc:creator>Vinko Balaško</dc:creator>
  <cp:lastModifiedBy>Vinko Balaško</cp:lastModifiedBy>
  <cp:revision>5</cp:revision>
  <dcterms:created xsi:type="dcterms:W3CDTF">2019-12-14T06:46:02Z</dcterms:created>
  <dcterms:modified xsi:type="dcterms:W3CDTF">2019-12-14T07:14:48Z</dcterms:modified>
</cp:coreProperties>
</file>

<file path=docProps/thumbnail.jpeg>
</file>